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8" r:id="rId4"/>
    <p:sldId id="259" r:id="rId5"/>
    <p:sldId id="261" r:id="rId6"/>
    <p:sldId id="264" r:id="rId7"/>
    <p:sldId id="266" r:id="rId8"/>
    <p:sldId id="265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4F60496-A667-484D-BDD0-1B16075E5A3E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400166-AA1D-4D40-9C86-D2CB1A1C1A4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She Walks In Beauty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Lord Byron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Holiday Homework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Complete your essay on Byron’s “She Walks in Beauty” </a:t>
            </a:r>
          </a:p>
          <a:p>
            <a:endParaRPr lang="en-GB" dirty="0" smtClean="0"/>
          </a:p>
          <a:p>
            <a:r>
              <a:rPr lang="en-GB" dirty="0" smtClean="0"/>
              <a:t>Come up with a discursive writing topic and write 500 words on it 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by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7526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solidFill>
                  <a:srgbClr val="FF0000"/>
                </a:solidFill>
              </a:rPr>
              <a:t>A Scandalous and Rebellious Lifestyle</a:t>
            </a:r>
            <a:r>
              <a:rPr lang="en-GB" sz="2800" smtClean="0"/>
              <a:t> </a:t>
            </a:r>
            <a:r>
              <a:rPr lang="en-GB" smtClean="0"/>
              <a:t> 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660066"/>
                </a:solidFill>
              </a:rPr>
              <a:t>He had a relationship with his half-sister, Augusta.  She gave birth to Byron’s daughter.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660066"/>
                </a:solidFill>
              </a:rPr>
              <a:t>He married Annabelle Milbanke in 1815 but she left him because the rumours of his incest was increasing.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660066"/>
                </a:solidFill>
              </a:rPr>
              <a:t>Byron was a ladies man.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660066"/>
                </a:solidFill>
              </a:rPr>
              <a:t>He was an international celebrity of his time.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660066"/>
                </a:solidFill>
              </a:rPr>
              <a:t>Byron’s poetry was widely condemned on the moral grounds, and was frequently attacked by critics.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pairs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Come up with five questions on the poem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Look at the poem in your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dirty="0" smtClean="0"/>
          </a:p>
          <a:p>
            <a:pPr>
              <a:buNone/>
            </a:pPr>
            <a:r>
              <a:rPr lang="en-GB" dirty="0" smtClean="0"/>
              <a:t>    Subject                         Structure</a:t>
            </a:r>
            <a:endParaRPr lang="en-GB" dirty="0"/>
          </a:p>
          <a:p>
            <a:pPr>
              <a:buNone/>
            </a:pPr>
            <a:r>
              <a:rPr lang="en-GB" dirty="0" smtClean="0"/>
              <a:t>    Purpose                        Language                                        Emotions                        Imagery</a:t>
            </a:r>
            <a:endParaRPr lang="en-GB" dirty="0"/>
          </a:p>
          <a:p>
            <a:pPr>
              <a:buNone/>
            </a:pPr>
            <a:r>
              <a:rPr lang="en-GB" dirty="0" smtClean="0"/>
              <a:t>  Craftsmanship                 Movement</a:t>
            </a:r>
            <a:endParaRPr lang="en-GB" dirty="0"/>
          </a:p>
          <a:p>
            <a:pPr>
              <a:buNone/>
            </a:pPr>
            <a:r>
              <a:rPr lang="en-GB" dirty="0" smtClean="0"/>
              <a:t>     Summary                      Sounds </a:t>
            </a:r>
            <a:endParaRPr lang="en-GB" dirty="0"/>
          </a:p>
          <a:p>
            <a:pPr>
              <a:buNone/>
            </a:pP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Poetry Analysis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 at the poem in detail using the analysis worksheet. </a:t>
            </a:r>
          </a:p>
          <a:p>
            <a:endParaRPr lang="en-GB" dirty="0" smtClean="0"/>
          </a:p>
          <a:p>
            <a:r>
              <a:rPr lang="en-GB" dirty="0" smtClean="0"/>
              <a:t>This should be several pages long, look at the subsections fully.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barnardz-s\Local Settings\Temporary Internet Files\Content.IE5\L1IS6SZ7\MP90043877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2656"/>
            <a:ext cx="2232248" cy="22322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look for in the essay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Reference to the question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Use of P.E.A.R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Reference to theme</a:t>
            </a:r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1026" name="Picture 2" descr="C:\Documents and Settings\barnardz-s\Local Settings\Temporary Internet Files\Content.IE5\ZILDA3YX\MC90043690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708920"/>
            <a:ext cx="1714500" cy="1714500"/>
          </a:xfrm>
          <a:prstGeom prst="rect">
            <a:avLst/>
          </a:prstGeom>
          <a:noFill/>
        </p:spPr>
      </p:pic>
      <p:pic>
        <p:nvPicPr>
          <p:cNvPr id="1028" name="Picture 4" descr="C:\Documents and Settings\barnardz-s\Local Settings\Temporary Internet Files\Content.IE5\1OQ35NSI\MM90028358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653136"/>
            <a:ext cx="1780016" cy="1752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Lesson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Essay feedback</a:t>
            </a:r>
          </a:p>
          <a:p>
            <a:endParaRPr lang="en-GB" dirty="0" smtClean="0"/>
          </a:p>
          <a:p>
            <a:r>
              <a:rPr lang="en-GB" dirty="0" smtClean="0"/>
              <a:t>Use of PLPs</a:t>
            </a:r>
          </a:p>
          <a:p>
            <a:endParaRPr lang="en-GB" dirty="0" smtClean="0"/>
          </a:p>
          <a:p>
            <a:r>
              <a:rPr lang="en-GB" dirty="0" smtClean="0"/>
              <a:t>Beginning annotation of “She Walks in Beauty”</a:t>
            </a:r>
          </a:p>
          <a:p>
            <a:endParaRPr lang="en-GB" dirty="0" smtClean="0"/>
          </a:p>
          <a:p>
            <a:r>
              <a:rPr lang="en-GB" dirty="0" smtClean="0"/>
              <a:t>Questions on the poem.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ON THE POEM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smtClean="0"/>
              <a:t> </a:t>
            </a:r>
          </a:p>
          <a:p>
            <a:pPr lvl="0"/>
            <a:r>
              <a:rPr lang="en-GB" dirty="0" smtClean="0"/>
              <a:t>What is taking place in the poem?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Comment on the form of the poem.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What opposition do you notice in the poem? How is this effective?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In what ways is the woman described as beautiful?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What are possible themes of the poem?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Comment on an example of alliteration from the poem.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Comment on the poem’s use of personification.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Essay Question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Choose a poem in which contrast is important in developing theme.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Explore the poet’s use of contrast and show why it is important in developing a key </a:t>
            </a:r>
            <a:r>
              <a:rPr lang="en-GB" dirty="0" smtClean="0"/>
              <a:t>theme of the poem.</a:t>
            </a:r>
          </a:p>
          <a:p>
            <a:endParaRPr lang="en-GB" dirty="0" smtClean="0"/>
          </a:p>
          <a:p>
            <a:r>
              <a:rPr lang="en-US" i="1" dirty="0" smtClean="0"/>
              <a:t>Answers to questions on poetry should address relevantly the central concern(s)/theme(s) of the text(s) and be supported by reference to appropriate poetic techniques such as: imagery, verse form, structure, mood, tone, sound, rhythm, rhyme, </a:t>
            </a:r>
            <a:r>
              <a:rPr lang="en-US" i="1" dirty="0" err="1" smtClean="0"/>
              <a:t>characterisation</a:t>
            </a:r>
            <a:r>
              <a:rPr lang="en-US" i="1" dirty="0" smtClean="0"/>
              <a:t>, contrast, setting, </a:t>
            </a:r>
            <a:r>
              <a:rPr lang="en-GB" i="1" dirty="0" smtClean="0"/>
              <a:t>symbolism, word choice . . 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1137</TotalTime>
  <Words>299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She Walks In Beauty </vt:lpstr>
      <vt:lpstr>A Scandalous and Rebellious Lifestyle   </vt:lpstr>
      <vt:lpstr>In pairs</vt:lpstr>
      <vt:lpstr>Look at the poem in your groups</vt:lpstr>
      <vt:lpstr>Poetry Analysis </vt:lpstr>
      <vt:lpstr>What to look for in the essay</vt:lpstr>
      <vt:lpstr>Today’s Lesson</vt:lpstr>
      <vt:lpstr>QUESTIONS ON THE POEM</vt:lpstr>
      <vt:lpstr>Essay Question </vt:lpstr>
      <vt:lpstr>Holiday Homework </vt:lpstr>
    </vt:vector>
  </TitlesOfParts>
  <Company>Your Organization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 Walks In Beauty </dc:title>
  <dc:creator>Your User Name</dc:creator>
  <cp:lastModifiedBy>Your User Name</cp:lastModifiedBy>
  <cp:revision>6</cp:revision>
  <dcterms:created xsi:type="dcterms:W3CDTF">2011-09-07T15:01:16Z</dcterms:created>
  <dcterms:modified xsi:type="dcterms:W3CDTF">2011-10-04T09:14:15Z</dcterms:modified>
</cp:coreProperties>
</file>